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 advTm="1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B8E42-EDCE-4AA0-A014-1CE93AC272B1}" type="datetimeFigureOut">
              <a:rPr lang="en-GB" smtClean="0"/>
              <a:pPr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329A-2BC8-47A9-90D0-E226D24493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uthwellchurches.nottingham.ac.uk/mattersey/peast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21" y="164617"/>
            <a:ext cx="8614541" cy="644584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uthwellchurches.history.nottingham.ac.uk/inham-nook/pi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9936418" cy="702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southwellchurches.nottingham.ac.uk/sneinton-st-stephen/par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65731"/>
            <a:ext cx="9953252" cy="71237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southwellchurches.nottingham.ac.uk/rempstone-all-saints/pwin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705"/>
            <a:ext cx="4004444" cy="68282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outhwellchurches.nottingham.ac.uk/hockerton/pheadst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036" y="-137691"/>
            <a:ext cx="9333036" cy="69956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southwellchurches.nottingham.ac.uk/east-bridgford/pnal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24536" cy="69525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outhwellchurches.nottingham.ac.uk/lowdham/pi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76056" cy="703091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southwellchurches.nottingham.ac.uk/headon-cum-upton/pangel1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2943225" cy="4076700"/>
          </a:xfrm>
          <a:prstGeom prst="rect">
            <a:avLst/>
          </a:prstGeom>
          <a:noFill/>
        </p:spPr>
      </p:pic>
      <p:pic>
        <p:nvPicPr>
          <p:cNvPr id="27650" name="Picture 2" descr="http://southwellchurches.nottingham.ac.uk/beeston/phea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3057525" cy="4076700"/>
          </a:xfrm>
          <a:prstGeom prst="rect">
            <a:avLst/>
          </a:prstGeom>
          <a:noFill/>
        </p:spPr>
      </p:pic>
      <p:pic>
        <p:nvPicPr>
          <p:cNvPr id="27652" name="Picture 4" descr="http://southwellchurches.nottingham.ac.uk/edwinstowe/phead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84984"/>
            <a:ext cx="3385722" cy="3744416"/>
          </a:xfrm>
          <a:prstGeom prst="rect">
            <a:avLst/>
          </a:prstGeom>
          <a:noFill/>
        </p:spPr>
      </p:pic>
      <p:pic>
        <p:nvPicPr>
          <p:cNvPr id="27654" name="Picture 6" descr="http://southwellchurches.nottingham.ac.uk/edwinstowe/phead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348331"/>
            <a:ext cx="3117726" cy="35096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outhwellchurches.nottingham.ac.uk/gunthorpe/p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195095"/>
            <a:ext cx="4004444" cy="70530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outhwellchurches.history.nottingham.ac.uk/sherwood/p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76452" cy="6186956"/>
          </a:xfrm>
          <a:prstGeom prst="rect">
            <a:avLst/>
          </a:prstGeom>
          <a:noFill/>
        </p:spPr>
      </p:pic>
      <p:pic>
        <p:nvPicPr>
          <p:cNvPr id="29700" name="Picture 4" descr="http://southwellchurches.history.nottingham.ac.uk/radcliffe-on-trent/pnewfin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695700" cy="4076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outhwellchurches.history.nottingham.ac.uk/shireoaks/pchnce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016" y="174987"/>
            <a:ext cx="4392488" cy="6596438"/>
          </a:xfrm>
          <a:prstGeom prst="rect">
            <a:avLst/>
          </a:prstGeom>
          <a:noFill/>
        </p:spPr>
      </p:pic>
      <p:pic>
        <p:nvPicPr>
          <p:cNvPr id="5122" name="Picture 2" descr="http://southwellchurches.history.nottingham.ac.uk/bestwood-emmanuel/pwingdsh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29" y="189740"/>
            <a:ext cx="2880320" cy="6454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uthwellchurches.nottingham.ac.uk/holme/ppoppyhe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171400"/>
            <a:ext cx="5310073" cy="72379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outhwellchurches.history.nottingham.ac.uk/sibthorpe/pal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57384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outhwellchurches.history.nottingham.ac.uk/epperstone/poakang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4104456" cy="65063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outhwellchurches.history.nottingham.ac.uk/stapleford-st-helen/pext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315416"/>
            <a:ext cx="7028780" cy="76547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uthwellchurches.nottingham.ac.uk/nottingham-st-peter/pi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45894" cy="69945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uthwellchurches.nottingham.ac.uk/wysall/pmonjc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71400"/>
            <a:ext cx="4867601" cy="73099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outhwellchurches.nottingham.ac.uk/cinderhill/pf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4905256" cy="62298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outhwellchurches.nottingham.ac.uk/stanford-on-soar/ppo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497698" cy="62298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outhwellchurches.nottingham.ac.uk/hyson-green-st-stephen/pwin1bins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020780" cy="46805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outhwellchurches.nottingham.ac.uk/newark-st-mary/pr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6080232" cy="73099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outhwellchurches.nottingham.ac.uk/attenborough/pbnch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4937" y="94631"/>
            <a:ext cx="4508500" cy="65633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 User</dc:creator>
  <cp:lastModifiedBy>Sally </cp:lastModifiedBy>
  <cp:revision>7</cp:revision>
  <dcterms:created xsi:type="dcterms:W3CDTF">2012-04-24T14:14:41Z</dcterms:created>
  <dcterms:modified xsi:type="dcterms:W3CDTF">2012-07-24T12:20:43Z</dcterms:modified>
</cp:coreProperties>
</file>